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59" r:id="rId7"/>
    <p:sldId id="266" r:id="rId8"/>
    <p:sldId id="264" r:id="rId9"/>
    <p:sldId id="267" r:id="rId10"/>
    <p:sldId id="261" r:id="rId11"/>
    <p:sldId id="260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FDA2ED-EE9B-4F6D-8A26-9E75FD2E839E}" v="28" dt="2020-06-17T12:27:34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DE8CF-48B5-4F3D-BCB5-253F884D9649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2EB09-5E78-4044-8B98-F1879F042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37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would you say if I told  you through out-lock down I have used all of these to help engage students in different remits of learning.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2EB09-5E78-4044-8B98-F1879F0421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30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70BE-DE44-4A07-984D-EC8E485FB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Teaching Remotely and online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11FE8-ED45-4AF7-8F73-C1C5ABBA89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Sharing Best Practice with Online Delivery  </a:t>
            </a:r>
          </a:p>
        </p:txBody>
      </p:sp>
    </p:spTree>
    <p:extLst>
      <p:ext uri="{BB962C8B-B14F-4D97-AF65-F5344CB8AC3E}">
        <p14:creationId xmlns:p14="http://schemas.microsoft.com/office/powerpoint/2010/main" val="3279292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E630-6D48-4D2C-96EF-FDE69B3F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key to delivering  online content is to enjoy what Your USING.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60C2C-E526-4AFE-9ED2-03DE9633C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500" dirty="0"/>
              <a:t>Any question?</a:t>
            </a:r>
          </a:p>
        </p:txBody>
      </p:sp>
    </p:spTree>
    <p:extLst>
      <p:ext uri="{BB962C8B-B14F-4D97-AF65-F5344CB8AC3E}">
        <p14:creationId xmlns:p14="http://schemas.microsoft.com/office/powerpoint/2010/main" val="333495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3D0BD-5804-4B05-9641-0837FEE7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many of you can Recognise the Icons on the screen? </a:t>
            </a:r>
          </a:p>
        </p:txBody>
      </p:sp>
      <p:pic>
        <p:nvPicPr>
          <p:cNvPr id="1026" name="Picture 2" descr="What Is TikTok?">
            <a:extLst>
              <a:ext uri="{FF2B5EF4-FFF2-40B4-BE49-F238E27FC236}">
                <a16:creationId xmlns:a16="http://schemas.microsoft.com/office/drawing/2014/main" id="{B9E2ADEA-A027-42EC-BA5F-D45CF017F1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9235"/>
            <a:ext cx="3628583" cy="23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agram: A guide for parents">
            <a:extLst>
              <a:ext uri="{FF2B5EF4-FFF2-40B4-BE49-F238E27FC236}">
                <a16:creationId xmlns:a16="http://schemas.microsoft.com/office/drawing/2014/main" id="{FD8ABED4-C3EB-42FC-B297-AA86E9987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433" y="43440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m Kardashian | Latest Story on Snapchat">
            <a:extLst>
              <a:ext uri="{FF2B5EF4-FFF2-40B4-BE49-F238E27FC236}">
                <a16:creationId xmlns:a16="http://schemas.microsoft.com/office/drawing/2014/main" id="{D3A48171-63D5-4914-86B1-C3F2D941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88" y="43440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dlet (@padlet) | Twitter">
            <a:extLst>
              <a:ext uri="{FF2B5EF4-FFF2-40B4-BE49-F238E27FC236}">
                <a16:creationId xmlns:a16="http://schemas.microsoft.com/office/drawing/2014/main" id="{7D3EFFA1-9363-4EA4-85F0-6D2F46021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62" y="43576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ickView">
            <a:extLst>
              <a:ext uri="{FF2B5EF4-FFF2-40B4-BE49-F238E27FC236}">
                <a16:creationId xmlns:a16="http://schemas.microsoft.com/office/drawing/2014/main" id="{9181A7C2-F4A4-4862-9ABF-39E91B07C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94" y="20574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to force a refresh/rebuild of Microsoft Teams client cache…">
            <a:extLst>
              <a:ext uri="{FF2B5EF4-FFF2-40B4-BE49-F238E27FC236}">
                <a16:creationId xmlns:a16="http://schemas.microsoft.com/office/drawing/2014/main" id="{B3843CBC-4B94-4955-BEB3-CF2ED7F6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25" y="205740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hat is a Kahoot Quiz and how does it work? — Hyett Education Ltd.">
            <a:extLst>
              <a:ext uri="{FF2B5EF4-FFF2-40B4-BE49-F238E27FC236}">
                <a16:creationId xmlns:a16="http://schemas.microsoft.com/office/drawing/2014/main" id="{5C78C461-F343-426F-AB50-C986FD47F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14834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1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C721EBE-05CC-45B1-A284-CF7902B08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BA1A9-E99F-4D87-BB2F-2493EC88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4124396" cy="1600200"/>
          </a:xfrm>
        </p:spPr>
        <p:txBody>
          <a:bodyPr anchor="b">
            <a:normAutofit/>
          </a:bodyPr>
          <a:lstStyle/>
          <a:p>
            <a:pPr algn="l"/>
            <a:r>
              <a:rPr lang="en-GB" sz="3200"/>
              <a:t>Engaging students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BCDC0-48EB-4B70-906D-E69B42E7C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4124395" cy="3854112"/>
          </a:xfrm>
        </p:spPr>
        <p:txBody>
          <a:bodyPr>
            <a:normAutofit/>
          </a:bodyPr>
          <a:lstStyle/>
          <a:p>
            <a:r>
              <a:rPr lang="en-GB" sz="1800" dirty="0"/>
              <a:t>Granted these three are going to be slightly more tricky to use with more academic subjects.</a:t>
            </a:r>
          </a:p>
          <a:p>
            <a:endParaRPr lang="en-GB" sz="1800" dirty="0"/>
          </a:p>
          <a:p>
            <a:r>
              <a:rPr lang="en-GB" sz="1800" dirty="0"/>
              <a:t>However I thought it was important to incorporate how I have been using them to engage students, but also to help promote courses.  </a:t>
            </a:r>
          </a:p>
        </p:txBody>
      </p:sp>
      <p:pic>
        <p:nvPicPr>
          <p:cNvPr id="6" name="Picture 6" descr="Kim Kardashian | Latest Story on Snapchat">
            <a:extLst>
              <a:ext uri="{FF2B5EF4-FFF2-40B4-BE49-F238E27FC236}">
                <a16:creationId xmlns:a16="http://schemas.microsoft.com/office/drawing/2014/main" id="{C8387A69-679D-4618-8F9F-DE7618A0F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r="699" b="-1"/>
          <a:stretch/>
        </p:blipFill>
        <p:spPr bwMode="auto">
          <a:xfrm>
            <a:off x="5349607" y="746125"/>
            <a:ext cx="3314451" cy="33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 Single Corner Rectangle 17">
            <a:extLst>
              <a:ext uri="{FF2B5EF4-FFF2-40B4-BE49-F238E27FC236}">
                <a16:creationId xmlns:a16="http://schemas.microsoft.com/office/drawing/2014/main" id="{E6779263-2FE2-4743-A381-DF7ADA6E2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10817" y="1002026"/>
            <a:ext cx="2309217" cy="1684338"/>
          </a:xfrm>
          <a:prstGeom prst="round1Rect">
            <a:avLst>
              <a:gd name="adj" fmla="val 11295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08374D-486C-4B15-9142-19BD866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5" name="Picture 4" descr="Instagram: A guide for parents">
            <a:extLst>
              <a:ext uri="{FF2B5EF4-FFF2-40B4-BE49-F238E27FC236}">
                <a16:creationId xmlns:a16="http://schemas.microsoft.com/office/drawing/2014/main" id="{F41306B9-5A39-42A8-B8CF-4A751EC6F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9" r="1" b="17672"/>
          <a:stretch/>
        </p:blipFill>
        <p:spPr bwMode="auto">
          <a:xfrm>
            <a:off x="5349607" y="4263125"/>
            <a:ext cx="3314451" cy="20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hat Is TikTok?">
            <a:extLst>
              <a:ext uri="{FF2B5EF4-FFF2-40B4-BE49-F238E27FC236}">
                <a16:creationId xmlns:a16="http://schemas.microsoft.com/office/drawing/2014/main" id="{DB705581-6D5A-42BD-A24D-E9054EF91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4" r="27548" b="2"/>
          <a:stretch/>
        </p:blipFill>
        <p:spPr bwMode="auto">
          <a:xfrm>
            <a:off x="8810817" y="2822889"/>
            <a:ext cx="2695383" cy="353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408EE-45D3-4A1C-8CEB-71610855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has Help Me the most through Lock down! </a:t>
            </a:r>
          </a:p>
        </p:txBody>
      </p:sp>
    </p:spTree>
    <p:extLst>
      <p:ext uri="{BB962C8B-B14F-4D97-AF65-F5344CB8AC3E}">
        <p14:creationId xmlns:p14="http://schemas.microsoft.com/office/powerpoint/2010/main" val="45974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>
            <a:extLst>
              <a:ext uri="{FF2B5EF4-FFF2-40B4-BE49-F238E27FC236}">
                <a16:creationId xmlns:a16="http://schemas.microsoft.com/office/drawing/2014/main" id="{A1507D82-3710-410F-B2AD-AA1BD9A0C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1B411DC7-27E1-48FE-AE67-CF2DC97AA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7">
            <a:extLst>
              <a:ext uri="{FF2B5EF4-FFF2-40B4-BE49-F238E27FC236}">
                <a16:creationId xmlns:a16="http://schemas.microsoft.com/office/drawing/2014/main" id="{543F9098-D0DE-47F9-B54D-BADB29BDD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32EB2-B56F-458B-A583-B84853D0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642" y="874161"/>
            <a:ext cx="6848855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How I’ve use Padlet through Lockdown 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F3A7DA77-D065-440F-8B97-BB25D5F45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6848854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There are loads of way you can use this application, it works well both on a laptop or interfacing with any smartphone. </a:t>
            </a:r>
          </a:p>
          <a:p>
            <a:endParaRPr lang="en-US" dirty="0"/>
          </a:p>
          <a:p>
            <a:r>
              <a:rPr lang="en-US" dirty="0"/>
              <a:t>Picture one is a template which student remake and completed all task </a:t>
            </a:r>
          </a:p>
          <a:p>
            <a:r>
              <a:rPr lang="en-US" dirty="0"/>
              <a:t>Two works in real time and help build up their revision  </a:t>
            </a:r>
          </a:p>
          <a:p>
            <a:r>
              <a:rPr lang="en-US" dirty="0"/>
              <a:t>Picture 3, is a series of videos I have uploaded throughout lock down to help with dancers technique.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99CBA3-790A-41A8-A788-235A30F4D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745" y="640081"/>
            <a:ext cx="3131003" cy="1761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503825-4572-4DEB-A0EA-0A8E5D5CC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744" y="2548405"/>
            <a:ext cx="3131004" cy="176119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15DC41-0D72-4D7E-9A80-F4B32CEAD5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431950" y="4470463"/>
            <a:ext cx="3106592" cy="17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0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408EE-45D3-4A1C-8CEB-7161085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1604431"/>
          </a:xfrm>
        </p:spPr>
        <p:txBody>
          <a:bodyPr/>
          <a:lstStyle/>
          <a:p>
            <a:r>
              <a:rPr lang="en-GB" dirty="0"/>
              <a:t>Overview of using online tools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278521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1167D-4EB6-4AC0-828B-A6AB8F1C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GB" sz="3200" dirty="0"/>
              <a:t>My Experience Of  Padlet 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6D7BE92-E4A9-40B5-84C1-25EC3CF79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r>
              <a:rPr lang="en-US" dirty="0"/>
              <a:t>It’s your own personal Moodle! </a:t>
            </a:r>
          </a:p>
          <a:p>
            <a:r>
              <a:rPr lang="en-US" dirty="0"/>
              <a:t>It works in real time, so you can share a link and see them working. </a:t>
            </a:r>
          </a:p>
          <a:p>
            <a:r>
              <a:rPr lang="en-US" dirty="0"/>
              <a:t>You can use a range of software and applications within it. </a:t>
            </a:r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 descr="Padlet (@padlet) | Twitter">
            <a:extLst>
              <a:ext uri="{FF2B5EF4-FFF2-40B4-BE49-F238E27FC236}">
                <a16:creationId xmlns:a16="http://schemas.microsoft.com/office/drawing/2014/main" id="{99A47D5A-052F-41C0-9230-84EF45F00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" r="1" b="1"/>
          <a:stretch/>
        </p:blipFill>
        <p:spPr bwMode="auto">
          <a:xfrm>
            <a:off x="5304147" y="10"/>
            <a:ext cx="688785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0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9B69-511B-47A9-A0BF-AC4D8D697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GB" dirty="0"/>
              <a:t>My Experience Of  Team’s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1F9CCD-9A91-427E-94E2-4BF723DF3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Key elements I think you need to focus on.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Using the hand up really helps.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Don’t do big numbers.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mute button is your friend.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4" descr="How to force a refresh/rebuild of Microsoft Teams client cache…">
            <a:extLst>
              <a:ext uri="{FF2B5EF4-FFF2-40B4-BE49-F238E27FC236}">
                <a16:creationId xmlns:a16="http://schemas.microsoft.com/office/drawing/2014/main" id="{8931AF04-8DE0-4371-B7D6-498C3C7AE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0" y="2940686"/>
            <a:ext cx="4521200" cy="2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65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lickView">
            <a:extLst>
              <a:ext uri="{FF2B5EF4-FFF2-40B4-BE49-F238E27FC236}">
                <a16:creationId xmlns:a16="http://schemas.microsoft.com/office/drawing/2014/main" id="{80216A71-1EB2-4BD2-814E-7357B80E6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 r="1" b="22351"/>
          <a:stretch/>
        </p:blipFill>
        <p:spPr bwMode="auto">
          <a:xfrm>
            <a:off x="7861238" y="933693"/>
            <a:ext cx="3644962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E0B6F6-38FE-4697-9F21-F335161A2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802" y="901532"/>
            <a:ext cx="6832600" cy="1293028"/>
          </a:xfrm>
        </p:spPr>
        <p:txBody>
          <a:bodyPr>
            <a:normAutofit/>
          </a:bodyPr>
          <a:lstStyle/>
          <a:p>
            <a:r>
              <a:rPr lang="en-GB" dirty="0"/>
              <a:t>My Experience of Click view and Kahoot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1375-CEAA-4C7A-86A5-AF98310CF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>
            <a:normAutofit/>
          </a:bodyPr>
          <a:lstStyle/>
          <a:p>
            <a:r>
              <a:rPr lang="en-GB" dirty="0"/>
              <a:t>Both of these are great tools to set work for learners to do in their own time and then for you to check on their progress at the end. </a:t>
            </a:r>
          </a:p>
          <a:p>
            <a:endParaRPr lang="en-GB" dirty="0"/>
          </a:p>
          <a:p>
            <a:r>
              <a:rPr lang="en-GB" dirty="0"/>
              <a:t>Kahoot is a great all-round revision tool and checking their knowledge. </a:t>
            </a:r>
          </a:p>
          <a:p>
            <a:endParaRPr lang="en-GB" dirty="0"/>
          </a:p>
          <a:p>
            <a:r>
              <a:rPr lang="en-GB" dirty="0"/>
              <a:t>ClickView is a great tool to help assisted with learning. </a:t>
            </a:r>
          </a:p>
        </p:txBody>
      </p:sp>
      <p:pic>
        <p:nvPicPr>
          <p:cNvPr id="4" name="Picture 16" descr="What is a Kahoot Quiz and how does it work? — Hyett Education Ltd.">
            <a:extLst>
              <a:ext uri="{FF2B5EF4-FFF2-40B4-BE49-F238E27FC236}">
                <a16:creationId xmlns:a16="http://schemas.microsoft.com/office/drawing/2014/main" id="{DDB1CF0C-97E2-4275-A2F1-E0A267B4D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54" b="-3"/>
          <a:stretch/>
        </p:blipFill>
        <p:spPr bwMode="auto">
          <a:xfrm>
            <a:off x="7861238" y="3588301"/>
            <a:ext cx="3644962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8426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5E78465BCB9F4BB1F1194B343CA0BF" ma:contentTypeVersion="13" ma:contentTypeDescription="Create a new document." ma:contentTypeScope="" ma:versionID="4f126a22e94c534491fec7ad1fda52cb">
  <xsd:schema xmlns:xsd="http://www.w3.org/2001/XMLSchema" xmlns:xs="http://www.w3.org/2001/XMLSchema" xmlns:p="http://schemas.microsoft.com/office/2006/metadata/properties" xmlns:ns3="298d4681-22c5-4398-82da-783c9202e401" xmlns:ns4="4e19e847-e43d-4b27-856c-7ce363a71c2f" targetNamespace="http://schemas.microsoft.com/office/2006/metadata/properties" ma:root="true" ma:fieldsID="b66380a8060146ccb7a031c93c034f7a" ns3:_="" ns4:_="">
    <xsd:import namespace="298d4681-22c5-4398-82da-783c9202e401"/>
    <xsd:import namespace="4e19e847-e43d-4b27-856c-7ce363a71c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d4681-22c5-4398-82da-783c9202e4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9e847-e43d-4b27-856c-7ce363a71c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3ACFF3-73B5-45AB-898E-457E4C4AD7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8d4681-22c5-4398-82da-783c9202e401"/>
    <ds:schemaRef ds:uri="4e19e847-e43d-4b27-856c-7ce363a71c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31B4E0-D3F8-4CF3-AFD2-9A62422DE5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101681-2F21-4265-8C45-8ACF54BB02D2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4e19e847-e43d-4b27-856c-7ce363a71c2f"/>
    <ds:schemaRef ds:uri="http://purl.org/dc/elements/1.1/"/>
    <ds:schemaRef ds:uri="298d4681-22c5-4398-82da-783c9202e40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332</Words>
  <Application>Microsoft Office PowerPoint</Application>
  <PresentationFormat>Widescreen</PresentationFormat>
  <Paragraphs>37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Teaching Remotely and online </vt:lpstr>
      <vt:lpstr>How many of you can Recognise the Icons on the screen? </vt:lpstr>
      <vt:lpstr>Engaging students </vt:lpstr>
      <vt:lpstr>What has Help Me the most through Lock down! </vt:lpstr>
      <vt:lpstr>How I’ve use Padlet through Lockdown </vt:lpstr>
      <vt:lpstr>Overview of using online tools and Application</vt:lpstr>
      <vt:lpstr>My Experience Of  Padlet </vt:lpstr>
      <vt:lpstr>My Experience Of  Team’s</vt:lpstr>
      <vt:lpstr>My Experience of Click view and Kahoot </vt:lpstr>
      <vt:lpstr>The key to delivering  online content is to enjoy what Your USING.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Remotely and online</dc:title>
  <dc:creator>Joshua Goodwin</dc:creator>
  <cp:lastModifiedBy>Amy Hollier</cp:lastModifiedBy>
  <cp:revision>7</cp:revision>
  <dcterms:created xsi:type="dcterms:W3CDTF">2020-06-16T15:16:56Z</dcterms:created>
  <dcterms:modified xsi:type="dcterms:W3CDTF">2020-06-17T12:27:34Z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0x0101006A5E78465BCB9F4BB1F1194B343CA0BF</vt:lpwstr>
  </property>
</Properties>
</file>